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B50F28-DA89-094E-9C38-9B847B2436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„Więcej niż goście”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D52A86D-FDD7-0343-AD40-55A2EECC76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Plan działania samorządu na rok szkolny 2019/2020</a:t>
            </a:r>
          </a:p>
        </p:txBody>
      </p:sp>
    </p:spTree>
    <p:extLst>
      <p:ext uri="{BB962C8B-B14F-4D97-AF65-F5344CB8AC3E}">
        <p14:creationId xmlns:p14="http://schemas.microsoft.com/office/powerpoint/2010/main" val="967932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C5BC8-E4D6-6941-8B23-D63256FF1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Projekt Wigilia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CFFF8C-3B33-3D4B-AF76-9A818CD784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Dzień integracyjny pod postacią wspólnej wigilii</a:t>
            </a:r>
          </a:p>
        </p:txBody>
      </p:sp>
    </p:spTree>
    <p:extLst>
      <p:ext uri="{BB962C8B-B14F-4D97-AF65-F5344CB8AC3E}">
        <p14:creationId xmlns:p14="http://schemas.microsoft.com/office/powerpoint/2010/main" val="724475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615FAA-77C8-994A-AB83-42EB2929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494" y="2331489"/>
            <a:ext cx="3923030" cy="2456442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Montserrat" panose="00000500000000000000" pitchFamily="50" charset="0"/>
              </a:rPr>
              <a:t>Projekt Wigilia-</a:t>
            </a:r>
            <a:br>
              <a:rPr lang="pl-PL" dirty="0">
                <a:latin typeface="Montserrat" panose="00000500000000000000" pitchFamily="50" charset="0"/>
              </a:rPr>
            </a:br>
            <a:r>
              <a:rPr lang="pl-PL" dirty="0">
                <a:latin typeface="Montserrat" panose="00000500000000000000" pitchFamily="50" charset="0"/>
              </a:rPr>
              <a:t>jak to ma działać?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EE3A63-55E5-A74D-9DAA-CD21B012F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Dzień w okresie świątecznym spędzony w gronie całego Liceum.</a:t>
            </a:r>
          </a:p>
          <a:p>
            <a:r>
              <a:rPr lang="pl-PL" dirty="0">
                <a:latin typeface="Montserrat" panose="00000500000000000000" pitchFamily="50" charset="0"/>
              </a:rPr>
              <a:t>Wspólne przyjęcie dla każdego ucznia liceum. </a:t>
            </a:r>
          </a:p>
          <a:p>
            <a:r>
              <a:rPr lang="pl-PL" dirty="0">
                <a:latin typeface="Montserrat" panose="00000500000000000000" pitchFamily="50" charset="0"/>
              </a:rPr>
              <a:t>Rozmowy, zabawa i przyjemna atmosfera.</a:t>
            </a:r>
          </a:p>
        </p:txBody>
      </p:sp>
    </p:spTree>
    <p:extLst>
      <p:ext uri="{BB962C8B-B14F-4D97-AF65-F5344CB8AC3E}">
        <p14:creationId xmlns:p14="http://schemas.microsoft.com/office/powerpoint/2010/main" val="4240971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F02512-5160-DC42-8EDE-8CEE14AF7D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Dziękujemy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8C5CB6-2BD4-D342-9081-163EDFBDE3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Nie możemy się doczekać współpracy z wami jako Samorząd Uczniowski w Liceum</a:t>
            </a:r>
          </a:p>
        </p:txBody>
      </p:sp>
    </p:spTree>
    <p:extLst>
      <p:ext uri="{BB962C8B-B14F-4D97-AF65-F5344CB8AC3E}">
        <p14:creationId xmlns:p14="http://schemas.microsoft.com/office/powerpoint/2010/main" val="154244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E7D6A9-02C9-9147-9F73-677DC3F52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1. Początkowe Inicjatywy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415744-C7BD-6943-95AB-63A4EBB14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Zainicjowanie dyżurów na hali ( na długich przerwach).</a:t>
            </a:r>
          </a:p>
          <a:p>
            <a:r>
              <a:rPr lang="pl-PL" dirty="0">
                <a:latin typeface="Montserrat" panose="00000500000000000000" pitchFamily="50" charset="0"/>
              </a:rPr>
              <a:t>Sprowadzenie lekkiego sprzętu sportowego na podwórko (badminton, skakanki, gumy do skakania i piłki gąbkowe).</a:t>
            </a:r>
          </a:p>
          <a:p>
            <a:r>
              <a:rPr lang="pl-PL" dirty="0">
                <a:latin typeface="Montserrat" panose="00000500000000000000" pitchFamily="50" charset="0"/>
              </a:rPr>
              <a:t>Rozplanowanie oraz omówienie zakupu miejsc siedzących w strefie rekreacyjnej dla liceum.</a:t>
            </a:r>
          </a:p>
          <a:p>
            <a:r>
              <a:rPr lang="pl-PL" dirty="0">
                <a:latin typeface="Montserrat" panose="00000500000000000000" pitchFamily="50" charset="0"/>
              </a:rPr>
              <a:t>Regulacja dzwonków pod względem czasowym.</a:t>
            </a:r>
          </a:p>
          <a:p>
            <a:r>
              <a:rPr lang="pl-PL" dirty="0">
                <a:latin typeface="Montserrat" panose="00000500000000000000" pitchFamily="50" charset="0"/>
              </a:rPr>
              <a:t>Wprowadzenie strony internetowej/zakładki dla samorządu.</a:t>
            </a:r>
          </a:p>
          <a:p>
            <a:r>
              <a:rPr lang="pl-PL" dirty="0">
                <a:latin typeface="Montserrat" panose="00000500000000000000" pitchFamily="50" charset="0"/>
              </a:rPr>
              <a:t>Umożliwienie zakupu bluz z logo szkoły.</a:t>
            </a:r>
          </a:p>
          <a:p>
            <a:pPr marL="0" indent="0">
              <a:buNone/>
            </a:pPr>
            <a:endParaRPr lang="pl-PL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83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FD766B-7B7C-8E42-8EB1-76DF4DAEE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Dodatkowe projekty na rok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4A19A6-F4D2-1B48-8DC2-4EEF05E3E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latin typeface="Montserrat" panose="00000500000000000000" pitchFamily="50" charset="0"/>
            </a:endParaRPr>
          </a:p>
          <a:p>
            <a:r>
              <a:rPr lang="pl-PL" dirty="0">
                <a:latin typeface="Montserrat" panose="00000500000000000000" pitchFamily="50" charset="0"/>
              </a:rPr>
              <a:t>Założenie Bota na aplikacji Messenger.</a:t>
            </a:r>
          </a:p>
          <a:p>
            <a:r>
              <a:rPr lang="pl-PL" dirty="0">
                <a:latin typeface="Montserrat" panose="00000500000000000000" pitchFamily="50" charset="0"/>
              </a:rPr>
              <a:t>Postawienie automatów z napojami i jedzeniem.</a:t>
            </a:r>
          </a:p>
          <a:p>
            <a:r>
              <a:rPr lang="pl-PL" dirty="0">
                <a:latin typeface="Montserrat" panose="00000500000000000000" pitchFamily="50" charset="0"/>
              </a:rPr>
              <a:t>Planowanie spotkań z ciekawymi ludźmi.</a:t>
            </a:r>
          </a:p>
        </p:txBody>
      </p:sp>
    </p:spTree>
    <p:extLst>
      <p:ext uri="{BB962C8B-B14F-4D97-AF65-F5344CB8AC3E}">
        <p14:creationId xmlns:p14="http://schemas.microsoft.com/office/powerpoint/2010/main" val="202181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204D2-97F6-5848-B222-21149D6C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Projekty sportowe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072AB6-6EF9-EB48-90AA-949EE519F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12404"/>
            <a:ext cx="6281873" cy="5248622"/>
          </a:xfrm>
        </p:spPr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Wprowadzenie przerw na hali pod opieką nauczycieli.</a:t>
            </a:r>
          </a:p>
          <a:p>
            <a:r>
              <a:rPr lang="pl-PL" dirty="0">
                <a:latin typeface="Montserrat" panose="00000500000000000000" pitchFamily="50" charset="0"/>
              </a:rPr>
              <a:t>Postawienie „pudełka” na lekki sprzęt sportowy (sprzęt do badmintona, gąbkowe piłki i skakanki)</a:t>
            </a:r>
          </a:p>
          <a:p>
            <a:r>
              <a:rPr lang="pl-PL" dirty="0">
                <a:latin typeface="Montserrat" panose="00000500000000000000" pitchFamily="50" charset="0"/>
              </a:rPr>
              <a:t>Zaplanowanie Dnia Sportu 1 czerwca.</a:t>
            </a:r>
          </a:p>
          <a:p>
            <a:endParaRPr lang="pl-PL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9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DA0392-0D51-8544-8AF7-4B096D013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Projekty Artystyczne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CA20C1-C421-1A42-BF40-7D26A458D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Galeria dzieł sztuki uczniów liceum w szkole.</a:t>
            </a:r>
          </a:p>
          <a:p>
            <a:r>
              <a:rPr lang="pl-PL" dirty="0" err="1"/>
              <a:t>Uzielenianie</a:t>
            </a:r>
            <a:r>
              <a:rPr lang="pl-PL" dirty="0"/>
              <a:t> szkoły i założenie kółka ogrodniczego do opieki nad roślinami.</a:t>
            </a:r>
          </a:p>
        </p:txBody>
      </p:sp>
    </p:spTree>
    <p:extLst>
      <p:ext uri="{BB962C8B-B14F-4D97-AF65-F5344CB8AC3E}">
        <p14:creationId xmlns:p14="http://schemas.microsoft.com/office/powerpoint/2010/main" val="2792379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004327-13E7-4C41-A13C-FACDDC375C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ontserrat" panose="00000500000000000000" pitchFamily="50" charset="0"/>
              </a:rPr>
              <a:t>Na ten moment plan skrócenia dzwonków zostaje zawieszony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3FD3F1-1426-6A4A-A431-CCE90D547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W związku z utrudnieniami w rozplanowaniu i wprowadzeniu nowego systemu jesteśmy zmuszeni zawiesić pracę nad tym projektem.</a:t>
            </a:r>
          </a:p>
        </p:txBody>
      </p:sp>
    </p:spTree>
    <p:extLst>
      <p:ext uri="{BB962C8B-B14F-4D97-AF65-F5344CB8AC3E}">
        <p14:creationId xmlns:p14="http://schemas.microsoft.com/office/powerpoint/2010/main" val="223144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1E720-E47A-B24F-878E-8DD2553992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ontserrat" panose="00000500000000000000" pitchFamily="50" charset="0"/>
              </a:rPr>
              <a:t>Jesteśmy w trakcie rozmów na temat miejsc siedzących w strefie licealnej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CEFC3E-E567-EC42-A1DF-68E7CDA61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849" y="3824233"/>
            <a:ext cx="8673427" cy="1322587"/>
          </a:xfrm>
        </p:spPr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Na dany moment nie możemy podać szczegółów na temat projektu</a:t>
            </a:r>
          </a:p>
        </p:txBody>
      </p:sp>
    </p:spTree>
    <p:extLst>
      <p:ext uri="{BB962C8B-B14F-4D97-AF65-F5344CB8AC3E}">
        <p14:creationId xmlns:p14="http://schemas.microsoft.com/office/powerpoint/2010/main" val="386717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40049B-BB1A-E840-833B-E788BF3AD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ontserrat" panose="00000500000000000000" pitchFamily="50" charset="0"/>
              </a:rPr>
              <a:t>Projekt z serwisem „</a:t>
            </a:r>
            <a:r>
              <a:rPr lang="pl-PL" dirty="0" err="1">
                <a:latin typeface="Montserrat" panose="00000500000000000000" pitchFamily="50" charset="0"/>
              </a:rPr>
              <a:t>TuSzama</a:t>
            </a:r>
            <a:r>
              <a:rPr lang="pl-PL" dirty="0">
                <a:latin typeface="Montserrat" panose="00000500000000000000" pitchFamily="50" charset="0"/>
              </a:rPr>
              <a:t>!” Jest w fazie rozmów z radą rodziców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9975E2-5606-1C4C-BC0E-6D9F1B048A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Serwis powinien być dostępny jeszcze w tym miesiącu</a:t>
            </a:r>
          </a:p>
        </p:txBody>
      </p:sp>
    </p:spTree>
    <p:extLst>
      <p:ext uri="{BB962C8B-B14F-4D97-AF65-F5344CB8AC3E}">
        <p14:creationId xmlns:p14="http://schemas.microsoft.com/office/powerpoint/2010/main" val="106421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0ABCD7-6E97-424B-8C12-889E496A1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9322" y="2075504"/>
            <a:ext cx="9925585" cy="1748729"/>
          </a:xfrm>
        </p:spPr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Mamy jeszcze jedno ogłoszenie...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81B492-5340-DD49-AC9D-D09F265272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Montserrat" panose="00000500000000000000" pitchFamily="50" charset="0"/>
              </a:rPr>
              <a:t>---</a:t>
            </a:r>
          </a:p>
        </p:txBody>
      </p:sp>
    </p:spTree>
    <p:extLst>
      <p:ext uri="{BB962C8B-B14F-4D97-AF65-F5344CB8AC3E}">
        <p14:creationId xmlns:p14="http://schemas.microsoft.com/office/powerpoint/2010/main" val="351496762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277</Words>
  <Application>Microsoft Office PowerPoint</Application>
  <PresentationFormat>Panoramiczny</PresentationFormat>
  <Paragraphs>37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Calibri Light</vt:lpstr>
      <vt:lpstr>Montserrat</vt:lpstr>
      <vt:lpstr>Rockwell</vt:lpstr>
      <vt:lpstr>Wingdings</vt:lpstr>
      <vt:lpstr>Atlas</vt:lpstr>
      <vt:lpstr>„Więcej niż goście”</vt:lpstr>
      <vt:lpstr>1. Początkowe Inicjatywy</vt:lpstr>
      <vt:lpstr>Dodatkowe projekty na rok</vt:lpstr>
      <vt:lpstr>Projekty sportowe</vt:lpstr>
      <vt:lpstr>Projekty Artystyczne</vt:lpstr>
      <vt:lpstr>Na ten moment plan skrócenia dzwonków zostaje zawieszony</vt:lpstr>
      <vt:lpstr>Jesteśmy w trakcie rozmów na temat miejsc siedzących w strefie licealnej</vt:lpstr>
      <vt:lpstr>Projekt z serwisem „TuSzama!” Jest w fazie rozmów z radą rodziców</vt:lpstr>
      <vt:lpstr>Mamy jeszcze jedno ogłoszenie...</vt:lpstr>
      <vt:lpstr>Projekt Wigilia</vt:lpstr>
      <vt:lpstr>Projekt Wigilia- jak to ma działać?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„Nie tylko goście”</dc:title>
  <dc:creator>Wacław Przyczyński</dc:creator>
  <cp:lastModifiedBy>Łukasz Pszczółkowski</cp:lastModifiedBy>
  <cp:revision>9</cp:revision>
  <dcterms:created xsi:type="dcterms:W3CDTF">2019-10-09T15:34:19Z</dcterms:created>
  <dcterms:modified xsi:type="dcterms:W3CDTF">2019-10-13T22:42:56Z</dcterms:modified>
</cp:coreProperties>
</file>